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  <p:sldMasterId id="2147483984" r:id="rId2"/>
  </p:sldMasterIdLst>
  <p:handoutMasterIdLst>
    <p:handoutMasterId r:id="rId8"/>
  </p:handoutMasterIdLst>
  <p:sldIdLst>
    <p:sldId id="258" r:id="rId3"/>
    <p:sldId id="269" r:id="rId4"/>
    <p:sldId id="270" r:id="rId5"/>
    <p:sldId id="271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63674-EF68-407F-9571-28A031D52A95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49BA6-4861-4733-9E18-D8CBBA7D0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729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908C8-0FB8-4512-B0A5-B23A865A01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908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ED1C0-9F32-4513-9B8B-D471E4A3CAB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617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BFE45-B04E-410C-947A-3DCFC562FD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778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0AFD80-F217-46D7-8D74-7391469B70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243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7E64A-62CD-4AF3-BBEA-EDBCF4951C3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980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42C4E-DD41-4162-9782-05F9A5B8CF9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8961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6F4E87-DAAA-4B8F-8257-EB7CDF2610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579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0175A-9EFF-4CC5-96DD-AD6AC692D04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511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219FD-7545-4956-A0CE-58CDC8780C6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9246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3B318-15A5-40D6-A6AC-7B6950A3EE2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1605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0E6A2D-29EF-4C29-8DD6-4E37B690203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67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9/13/2017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9997A0D-3447-4B86-949E-80DFEA7733D5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432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Me llamo ___________ </a:t>
            </a:r>
            <a:r>
              <a:rPr lang="en-US" sz="2800"/>
              <a:t>Clase </a:t>
            </a:r>
            <a:r>
              <a:rPr lang="en-US" sz="2800" smtClean="0"/>
              <a:t>702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La fecha es </a:t>
            </a:r>
            <a:r>
              <a:rPr lang="en-US" sz="2800"/>
              <a:t>el </a:t>
            </a:r>
            <a:r>
              <a:rPr lang="en-US" sz="2800" smtClean="0"/>
              <a:t>13 </a:t>
            </a:r>
            <a:r>
              <a:rPr lang="en-US" sz="2800" dirty="0"/>
              <a:t>de </a:t>
            </a:r>
            <a:r>
              <a:rPr lang="en-US" sz="2800" dirty="0" err="1"/>
              <a:t>septiembre</a:t>
            </a:r>
            <a:r>
              <a:rPr lang="en-US" sz="2800" dirty="0"/>
              <a:t> del </a:t>
            </a:r>
            <a:r>
              <a:rPr lang="en-US" sz="2800" dirty="0" smtClean="0"/>
              <a:t>2017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7356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s-ES_tradnl" sz="3200" dirty="0">
                <a:solidFill>
                  <a:srgbClr val="FF0000"/>
                </a:solidFill>
              </a:rPr>
              <a:t>Propósito # 1: </a:t>
            </a:r>
            <a:r>
              <a:rPr lang="es-ES_tradnl" sz="3200" dirty="0">
                <a:solidFill>
                  <a:schemeClr val="tx1"/>
                </a:solidFill>
              </a:rPr>
              <a:t>¿Cómo repasamos el trabajo del año pasado?</a:t>
            </a:r>
          </a:p>
          <a:p>
            <a:pPr marL="114300" indent="0">
              <a:buNone/>
            </a:pPr>
            <a:r>
              <a:rPr lang="en-US" sz="3200" i="1" dirty="0">
                <a:solidFill>
                  <a:srgbClr val="00B050"/>
                </a:solidFill>
              </a:rPr>
              <a:t>L.O.: Students will recall some of the topics studied last year.</a:t>
            </a:r>
            <a:endParaRPr lang="es-ES_tradnl" sz="3200" dirty="0"/>
          </a:p>
          <a:p>
            <a:pPr marL="114300" indent="0">
              <a:buNone/>
            </a:pPr>
            <a:r>
              <a:rPr lang="es-ES_tradnl" sz="3200" dirty="0">
                <a:solidFill>
                  <a:srgbClr val="FF0000"/>
                </a:solidFill>
              </a:rPr>
              <a:t>Actividad Inicial: </a:t>
            </a:r>
          </a:p>
          <a:p>
            <a:pPr marL="114300" indent="0">
              <a:buNone/>
            </a:pPr>
            <a:r>
              <a:rPr lang="es-ES_tradnl" sz="3200" dirty="0">
                <a:solidFill>
                  <a:schemeClr val="tx1"/>
                </a:solidFill>
              </a:rPr>
              <a:t>Escribe una lista de los adjetivos que usas para describir una persona.</a:t>
            </a:r>
            <a:endParaRPr lang="es-ES_tradnl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34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103573"/>
            <a:ext cx="8260672" cy="1039427"/>
          </a:xfrm>
        </p:spPr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Repaso</a:t>
            </a:r>
            <a:r>
              <a:rPr lang="en-US" dirty="0">
                <a:solidFill>
                  <a:srgbClr val="FF0000"/>
                </a:solidFill>
              </a:rPr>
              <a:t> de </a:t>
            </a:r>
            <a:r>
              <a:rPr lang="en-US" dirty="0" err="1">
                <a:solidFill>
                  <a:srgbClr val="FF0000"/>
                </a:solidFill>
              </a:rPr>
              <a:t>gramatica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1066800"/>
            <a:ext cx="9296400" cy="541020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FFC000"/>
                </a:solidFill>
              </a:rPr>
              <a:t>ADJETIVOS</a:t>
            </a:r>
            <a:r>
              <a:rPr lang="en-US" sz="3200" dirty="0"/>
              <a:t> </a:t>
            </a:r>
            <a:r>
              <a:rPr lang="en-US" sz="2000" i="1" dirty="0"/>
              <a:t>(adjectives)</a:t>
            </a:r>
          </a:p>
          <a:p>
            <a:pPr lvl="1"/>
            <a:r>
              <a:rPr lang="en-US" sz="2800" dirty="0"/>
              <a:t>All adjectives must agree in gender </a:t>
            </a:r>
            <a:r>
              <a:rPr lang="en-US" i="1" dirty="0"/>
              <a:t>(m, f)</a:t>
            </a:r>
            <a:r>
              <a:rPr lang="en-US" dirty="0"/>
              <a:t> </a:t>
            </a:r>
            <a:r>
              <a:rPr lang="en-US" sz="2800" dirty="0"/>
              <a:t>and number </a:t>
            </a:r>
            <a:r>
              <a:rPr lang="en-US" i="1" dirty="0"/>
              <a:t>(</a:t>
            </a:r>
            <a:r>
              <a:rPr lang="en-US" i="1" dirty="0" err="1"/>
              <a:t>s,p</a:t>
            </a:r>
            <a:r>
              <a:rPr lang="en-US" i="1" dirty="0"/>
              <a:t>)</a:t>
            </a:r>
            <a:r>
              <a:rPr lang="en-US" dirty="0"/>
              <a:t> </a:t>
            </a:r>
            <a:r>
              <a:rPr lang="en-US" sz="2800" dirty="0"/>
              <a:t>with the noun </a:t>
            </a:r>
            <a:r>
              <a:rPr lang="en-US" i="1" dirty="0"/>
              <a:t>(</a:t>
            </a:r>
            <a:r>
              <a:rPr lang="en-US" i="1" dirty="0" err="1"/>
              <a:t>sustantivo</a:t>
            </a:r>
            <a:r>
              <a:rPr lang="en-US" i="1" dirty="0"/>
              <a:t>)</a:t>
            </a:r>
            <a:r>
              <a:rPr lang="en-US" dirty="0"/>
              <a:t> </a:t>
            </a:r>
            <a:r>
              <a:rPr lang="en-US" sz="2800" dirty="0"/>
              <a:t>they describe.</a:t>
            </a:r>
          </a:p>
          <a:p>
            <a:pPr marL="685800" lvl="2" indent="0">
              <a:buNone/>
            </a:pPr>
            <a:r>
              <a:rPr lang="en-US" sz="2400" i="1" dirty="0" err="1"/>
              <a:t>Por</a:t>
            </a:r>
            <a:r>
              <a:rPr lang="en-US" sz="2400" i="1" dirty="0"/>
              <a:t> </a:t>
            </a:r>
            <a:r>
              <a:rPr lang="en-US" sz="2400" i="1" dirty="0" err="1"/>
              <a:t>ejemplo</a:t>
            </a:r>
            <a:r>
              <a:rPr lang="en-US" sz="2400" i="1" dirty="0"/>
              <a:t>:</a:t>
            </a:r>
          </a:p>
          <a:p>
            <a:pPr lvl="2"/>
            <a:r>
              <a:rPr lang="en-US" sz="2400" dirty="0" err="1"/>
              <a:t>Muchacho</a:t>
            </a:r>
            <a:r>
              <a:rPr lang="en-US" sz="2400" dirty="0"/>
              <a:t> /</a:t>
            </a:r>
            <a:r>
              <a:rPr lang="en-US" sz="2400" dirty="0" err="1"/>
              <a:t>sincero</a:t>
            </a:r>
            <a:endParaRPr lang="en-US" sz="2400" dirty="0"/>
          </a:p>
          <a:p>
            <a:pPr lvl="2"/>
            <a:r>
              <a:rPr lang="en-US" sz="2400" dirty="0" err="1"/>
              <a:t>Alumnas</a:t>
            </a:r>
            <a:r>
              <a:rPr lang="en-US" sz="2400" dirty="0"/>
              <a:t> /</a:t>
            </a:r>
            <a:r>
              <a:rPr lang="en-US" sz="2400" dirty="0" err="1"/>
              <a:t>estudioso</a:t>
            </a:r>
            <a:endParaRPr lang="en-US" sz="2400" dirty="0"/>
          </a:p>
          <a:p>
            <a:pPr lvl="1"/>
            <a:r>
              <a:rPr lang="en-US" sz="2800" dirty="0"/>
              <a:t>Adjectives that end in –E or in a consonant have only 2 forms; Singular and Plural</a:t>
            </a:r>
          </a:p>
          <a:p>
            <a:pPr marL="685800" lvl="2" indent="0">
              <a:buNone/>
            </a:pPr>
            <a:r>
              <a:rPr lang="en-US" sz="2400" dirty="0" err="1"/>
              <a:t>Por</a:t>
            </a:r>
            <a:r>
              <a:rPr lang="en-US" sz="2400" dirty="0"/>
              <a:t> </a:t>
            </a:r>
            <a:r>
              <a:rPr lang="en-US" sz="2400" dirty="0" err="1"/>
              <a:t>ejemplo</a:t>
            </a:r>
            <a:r>
              <a:rPr lang="en-US" sz="2400" dirty="0"/>
              <a:t>:</a:t>
            </a:r>
          </a:p>
          <a:p>
            <a:pPr lvl="2"/>
            <a:r>
              <a:rPr lang="en-US" sz="2400" dirty="0" err="1"/>
              <a:t>Clase</a:t>
            </a:r>
            <a:r>
              <a:rPr lang="en-US" sz="2400" dirty="0"/>
              <a:t> </a:t>
            </a:r>
            <a:r>
              <a:rPr lang="en-US" sz="2400" dirty="0" err="1"/>
              <a:t>interesante</a:t>
            </a:r>
            <a:endParaRPr lang="en-US" sz="2400" dirty="0"/>
          </a:p>
          <a:p>
            <a:pPr lvl="2"/>
            <a:r>
              <a:rPr lang="en-US" sz="2400" dirty="0" err="1"/>
              <a:t>Examen</a:t>
            </a:r>
            <a:r>
              <a:rPr lang="en-US" sz="2400" dirty="0"/>
              <a:t> </a:t>
            </a:r>
            <a:r>
              <a:rPr lang="en-US" sz="2400" dirty="0" err="1"/>
              <a:t>dificil</a:t>
            </a:r>
            <a:endParaRPr lang="en-US" sz="2400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810000" y="3043535"/>
            <a:ext cx="33121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92D050"/>
                </a:solidFill>
              </a:rPr>
              <a:t>El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muchach</a:t>
            </a:r>
            <a:r>
              <a:rPr lang="en-US" sz="2400" b="1" dirty="0" err="1">
                <a:solidFill>
                  <a:srgbClr val="92D050"/>
                </a:solidFill>
              </a:rPr>
              <a:t>o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sincer</a:t>
            </a:r>
            <a:r>
              <a:rPr lang="en-US" sz="2400" b="1" dirty="0" err="1">
                <a:solidFill>
                  <a:srgbClr val="92D050"/>
                </a:solidFill>
              </a:rPr>
              <a:t>o</a:t>
            </a:r>
            <a:endParaRPr lang="en-US" sz="2400" b="1" dirty="0">
              <a:solidFill>
                <a:srgbClr val="92D050"/>
              </a:solidFill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10000" y="3424535"/>
            <a:ext cx="36599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92D050"/>
                </a:solidFill>
              </a:rPr>
              <a:t>Las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alumn</a:t>
            </a:r>
            <a:r>
              <a:rPr lang="en-US" sz="2400" b="1" dirty="0" err="1">
                <a:solidFill>
                  <a:srgbClr val="92D050"/>
                </a:solidFill>
              </a:rPr>
              <a:t>as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smtClean="0">
                <a:solidFill>
                  <a:srgbClr val="0000FF"/>
                </a:solidFill>
              </a:rPr>
              <a:t>estudios</a:t>
            </a:r>
            <a:r>
              <a:rPr lang="en-US" sz="2400" b="1" smtClean="0">
                <a:solidFill>
                  <a:srgbClr val="92D050"/>
                </a:solidFill>
              </a:rPr>
              <a:t>as</a:t>
            </a:r>
            <a:endParaRPr lang="en-US" sz="2400" b="1" dirty="0">
              <a:solidFill>
                <a:srgbClr val="92D05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581400" y="5321143"/>
            <a:ext cx="35621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92D050"/>
                </a:solidFill>
              </a:rPr>
              <a:t>Las </a:t>
            </a:r>
            <a:r>
              <a:rPr lang="en-US" sz="2400" b="1" dirty="0" err="1">
                <a:solidFill>
                  <a:srgbClr val="0000FF"/>
                </a:solidFill>
              </a:rPr>
              <a:t>clas</a:t>
            </a:r>
            <a:r>
              <a:rPr lang="en-US" sz="2400" b="1" dirty="0" err="1">
                <a:solidFill>
                  <a:srgbClr val="92D050"/>
                </a:solidFill>
              </a:rPr>
              <a:t>es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interesant</a:t>
            </a:r>
            <a:r>
              <a:rPr lang="en-US" sz="2400" b="1" dirty="0" err="1">
                <a:solidFill>
                  <a:srgbClr val="92D050"/>
                </a:solidFill>
              </a:rPr>
              <a:t>es</a:t>
            </a:r>
            <a:endParaRPr lang="en-US" sz="2400" b="1" dirty="0">
              <a:solidFill>
                <a:srgbClr val="92D05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048000" y="5786735"/>
            <a:ext cx="351410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92D050"/>
                </a:solidFill>
              </a:rPr>
              <a:t>Los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examen</a:t>
            </a:r>
            <a:r>
              <a:rPr lang="en-US" sz="2400" b="1" dirty="0" err="1">
                <a:solidFill>
                  <a:srgbClr val="92D050"/>
                </a:solidFill>
              </a:rPr>
              <a:t>es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dificil</a:t>
            </a:r>
            <a:r>
              <a:rPr lang="en-US" sz="2400" b="1" dirty="0" err="1">
                <a:solidFill>
                  <a:srgbClr val="92D050"/>
                </a:solidFill>
              </a:rPr>
              <a:t>es</a:t>
            </a:r>
            <a:endParaRPr lang="en-US" sz="24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614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26128" y="381000"/>
            <a:ext cx="8260672" cy="963227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smtClean="0">
                <a:solidFill>
                  <a:srgbClr val="FF0000"/>
                </a:solidFill>
              </a:rPr>
              <a:t/>
            </a:r>
            <a:br>
              <a:rPr lang="en-US" b="1" smtClean="0">
                <a:solidFill>
                  <a:srgbClr val="FF0000"/>
                </a:solidFill>
              </a:rPr>
            </a:br>
            <a:r>
              <a:rPr lang="en-US" b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2800" smtClean="0">
                <a:solidFill>
                  <a:schemeClr val="tx1"/>
                </a:solidFill>
              </a:rPr>
              <a:t>Cambia Martin a Belinda. </a:t>
            </a:r>
            <a:r>
              <a:rPr lang="en-US" sz="2000" i="1" smtClean="0">
                <a:solidFill>
                  <a:schemeClr val="tx1"/>
                </a:solidFill>
              </a:rPr>
              <a:t>Change Martin to Belinda. Be careful to make all of the necessary changes.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800" b="1" i="1" smtClean="0">
                <a:solidFill>
                  <a:schemeClr val="tx1"/>
                </a:solidFill>
                <a:latin typeface="Bradley Hand ITC" panose="03070402050302030203" pitchFamily="66" charset="0"/>
              </a:rPr>
              <a:t>	</a:t>
            </a:r>
            <a:r>
              <a:rPr lang="en-US" sz="2800" b="1" i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Martin</a:t>
            </a:r>
            <a:r>
              <a:rPr lang="en-US" sz="2800" i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 </a:t>
            </a:r>
            <a:r>
              <a:rPr lang="en-US" sz="2800" b="1" i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es chileno. Él es rubio. No es moreno.  Martin es muy inteligente y es bastante gracioso. Martin es un amigo bueno.</a:t>
            </a:r>
            <a:endParaRPr lang="en-US" sz="2800" b="1" smtClean="0">
              <a:solidFill>
                <a:srgbClr val="FF0000"/>
              </a:solidFill>
              <a:latin typeface="Baskerville Old Face" panose="02020602080505020303" pitchFamily="18" charset="0"/>
            </a:endParaRPr>
          </a:p>
          <a:p>
            <a:pPr marL="114300" indent="0">
              <a:buFont typeface="Arial" pitchFamily="34" charset="0"/>
              <a:buNone/>
            </a:pP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97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76200" y="76200"/>
            <a:ext cx="8991600" cy="68580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s-ES_tradnl" sz="2800" b="1" smtClean="0">
                <a:solidFill>
                  <a:srgbClr val="00B050"/>
                </a:solidFill>
              </a:rPr>
              <a:t>II-</a:t>
            </a:r>
            <a:r>
              <a:rPr lang="es-ES_tradnl" sz="2800" smtClean="0">
                <a:solidFill>
                  <a:srgbClr val="00B050"/>
                </a:solidFill>
              </a:rPr>
              <a:t> </a:t>
            </a:r>
            <a:r>
              <a:rPr lang="es-ES_tradnl" sz="2800" smtClean="0">
                <a:solidFill>
                  <a:schemeClr val="tx1"/>
                </a:solidFill>
              </a:rPr>
              <a:t>Lee el dialogo. 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b="1" smtClean="0">
                <a:solidFill>
                  <a:schemeClr val="accent5"/>
                </a:solidFill>
              </a:rPr>
              <a:t>Luis:</a:t>
            </a:r>
            <a:r>
              <a:rPr lang="es-ES_tradnl" smtClean="0">
                <a:solidFill>
                  <a:schemeClr val="accent5"/>
                </a:solidFill>
              </a:rPr>
              <a:t> </a:t>
            </a:r>
            <a:r>
              <a:rPr lang="es-ES_tradnl" smtClean="0">
                <a:solidFill>
                  <a:schemeClr val="tx1"/>
                </a:solidFill>
              </a:rPr>
              <a:t>Hola, Martin. ¿Cómo estás?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b="1" smtClean="0">
                <a:solidFill>
                  <a:schemeClr val="accent2"/>
                </a:solidFill>
              </a:rPr>
              <a:t>Martin:</a:t>
            </a:r>
            <a:r>
              <a:rPr lang="es-ES_tradnl" smtClean="0">
                <a:solidFill>
                  <a:schemeClr val="tx1"/>
                </a:solidFill>
              </a:rPr>
              <a:t> Hola, Luis. Estoy bien, ¿y tú?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b="1" smtClean="0">
                <a:solidFill>
                  <a:schemeClr val="accent5"/>
                </a:solidFill>
              </a:rPr>
              <a:t>Luis:</a:t>
            </a:r>
            <a:r>
              <a:rPr lang="es-ES_tradnl" smtClean="0">
                <a:solidFill>
                  <a:schemeClr val="tx1"/>
                </a:solidFill>
              </a:rPr>
              <a:t> Bien. Tú eres amigo de Carla Ibáñez, ¿no?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b="1" smtClean="0">
                <a:solidFill>
                  <a:schemeClr val="accent2"/>
                </a:solidFill>
              </a:rPr>
              <a:t>Martin: </a:t>
            </a:r>
            <a:r>
              <a:rPr lang="es-ES_tradnl" smtClean="0">
                <a:solidFill>
                  <a:schemeClr val="tx1"/>
                </a:solidFill>
              </a:rPr>
              <a:t>Si, soy amigo de Carla. Pero ella es mi prima también.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b="1" smtClean="0">
                <a:solidFill>
                  <a:schemeClr val="accent5"/>
                </a:solidFill>
              </a:rPr>
              <a:t>Luis: </a:t>
            </a:r>
            <a:r>
              <a:rPr lang="es-ES_tradnl" smtClean="0">
                <a:solidFill>
                  <a:schemeClr val="tx1"/>
                </a:solidFill>
              </a:rPr>
              <a:t>Ah, Carla y tú son primos. Y tú, ¿eres de San Juan también?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b="1" smtClean="0">
                <a:solidFill>
                  <a:schemeClr val="accent2"/>
                </a:solidFill>
              </a:rPr>
              <a:t>Martin: </a:t>
            </a:r>
            <a:r>
              <a:rPr lang="es-ES_tradnl" smtClean="0">
                <a:solidFill>
                  <a:schemeClr val="tx1"/>
                </a:solidFill>
              </a:rPr>
              <a:t>Si, soy de San Juan.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b="1" smtClean="0">
                <a:solidFill>
                  <a:schemeClr val="accent5"/>
                </a:solidFill>
              </a:rPr>
              <a:t>Luis: </a:t>
            </a:r>
            <a:r>
              <a:rPr lang="es-ES_tradnl" smtClean="0">
                <a:solidFill>
                  <a:schemeClr val="tx1"/>
                </a:solidFill>
              </a:rPr>
              <a:t>Pues, ¡todos nosotros somos puertorriqueños!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b="1" smtClean="0">
                <a:solidFill>
                  <a:schemeClr val="accent2"/>
                </a:solidFill>
              </a:rPr>
              <a:t>Martin: </a:t>
            </a:r>
            <a:r>
              <a:rPr lang="es-ES_tradnl" smtClean="0">
                <a:solidFill>
                  <a:schemeClr val="tx1"/>
                </a:solidFill>
              </a:rPr>
              <a:t>¿Eres de San Juan también?</a:t>
            </a:r>
          </a:p>
          <a:p>
            <a:pPr marL="114300" indent="0">
              <a:buFont typeface="Arial" pitchFamily="34" charset="0"/>
              <a:buNone/>
            </a:pPr>
            <a:r>
              <a:rPr lang="es-ES_tradnl" b="1" smtClean="0">
                <a:solidFill>
                  <a:schemeClr val="accent5"/>
                </a:solidFill>
              </a:rPr>
              <a:t>Luis: </a:t>
            </a:r>
            <a:r>
              <a:rPr lang="es-ES_tradnl" smtClean="0">
                <a:solidFill>
                  <a:schemeClr val="tx1"/>
                </a:solidFill>
              </a:rPr>
              <a:t>No, yo soy de Ponce, Puerto Rico.</a:t>
            </a:r>
            <a:endParaRPr lang="es-ES_tradnl" b="1" smtClean="0">
              <a:solidFill>
                <a:schemeClr val="accent2"/>
              </a:solidFill>
            </a:endParaRP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es-ES_tradnl" sz="2800" smtClean="0">
                <a:solidFill>
                  <a:schemeClr val="tx1"/>
                </a:solidFill>
              </a:rPr>
              <a:t>Copia y responde:</a:t>
            </a:r>
          </a:p>
          <a:p>
            <a:pPr marL="628650" indent="-51435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smtClean="0">
                <a:solidFill>
                  <a:schemeClr val="tx1"/>
                </a:solidFill>
              </a:rPr>
              <a:t>¿De dónde son los muchachos?</a:t>
            </a:r>
          </a:p>
          <a:p>
            <a:pPr marL="628650" indent="-51435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smtClean="0">
                <a:solidFill>
                  <a:schemeClr val="tx1"/>
                </a:solidFill>
              </a:rPr>
              <a:t>¿Quién es el primo de Carla?</a:t>
            </a:r>
          </a:p>
          <a:p>
            <a:pPr marL="628650" indent="-51435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smtClean="0">
                <a:solidFill>
                  <a:schemeClr val="tx1"/>
                </a:solidFill>
              </a:rPr>
              <a:t>¿Son amigos Carla y Martin?</a:t>
            </a:r>
          </a:p>
          <a:p>
            <a:pPr marL="628650" indent="-51435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smtClean="0">
                <a:solidFill>
                  <a:schemeClr val="tx1"/>
                </a:solidFill>
              </a:rPr>
              <a:t>¿Es Martin de Ponce?</a:t>
            </a:r>
          </a:p>
          <a:p>
            <a:pPr marL="114300" indent="0">
              <a:buClr>
                <a:srgbClr val="00B050"/>
              </a:buClr>
              <a:buFont typeface="Arial" pitchFamily="34" charset="0"/>
              <a:buNone/>
            </a:pPr>
            <a:endParaRPr lang="es-ES_tradnl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81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#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r>
              <a:rPr lang="en-US" dirty="0"/>
              <a:t>Complete the handout ADJETIVOS</a:t>
            </a:r>
          </a:p>
          <a:p>
            <a:r>
              <a:rPr lang="en-US" dirty="0"/>
              <a:t>Bring </a:t>
            </a:r>
            <a:r>
              <a:rPr lang="en-US" dirty="0" smtClean="0"/>
              <a:t>contract/parent contact form SIGNED</a:t>
            </a:r>
          </a:p>
          <a:p>
            <a:r>
              <a:rPr lang="en-US" dirty="0" smtClean="0"/>
              <a:t>Must have all supplies ready for preparation check by NEXT MONDAY!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86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8100</TotalTime>
  <Words>319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Apothecary</vt:lpstr>
      <vt:lpstr>Default Design</vt:lpstr>
      <vt:lpstr>Me llamo ___________ Clase 702 La fecha es el 13 de septiembre del 2017</vt:lpstr>
      <vt:lpstr>Repaso de gramatica</vt:lpstr>
      <vt:lpstr>PowerPoint Presentation</vt:lpstr>
      <vt:lpstr>PowerPoint Presentation</vt:lpstr>
      <vt:lpstr>Tarea # 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9 de septiembre del 2014</dc:title>
  <dc:creator>Helen Zumaeta</dc:creator>
  <cp:lastModifiedBy>Helen Zumaeta</cp:lastModifiedBy>
  <cp:revision>36</cp:revision>
  <cp:lastPrinted>2017-09-08T19:23:09Z</cp:lastPrinted>
  <dcterms:created xsi:type="dcterms:W3CDTF">2014-09-09T00:17:17Z</dcterms:created>
  <dcterms:modified xsi:type="dcterms:W3CDTF">2017-09-13T19:03:31Z</dcterms:modified>
</cp:coreProperties>
</file>